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4114800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0"/>
            <a:ext cx="41148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828800"/>
            <a:ext cx="20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Single-Peak Method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1828800"/>
            <a:ext cx="223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Double-Peak Method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381000"/>
            <a:ext cx="560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 of Single- and Double-Peak Estimation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838200"/>
            <a:ext cx="296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VOCALS Cruise – 14 Nov 2001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2523" y="1295400"/>
            <a:ext cx="406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Profile at 11:54:01  (First profile of series)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3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4114800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0"/>
            <a:ext cx="41148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828800"/>
            <a:ext cx="20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Single-Peak Method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1828800"/>
            <a:ext cx="223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Double-Peak Method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381000"/>
            <a:ext cx="560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 of Single- and Double-Peak Estimation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838200"/>
            <a:ext cx="296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VOCALS Cruise – 14 Nov 2001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2523" y="1295400"/>
            <a:ext cx="377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Profile at 11:54:12  (11 seconds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4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4114800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0"/>
            <a:ext cx="41148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828800"/>
            <a:ext cx="20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Single-Peak Method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1828800"/>
            <a:ext cx="223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Double-Peak Method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381000"/>
            <a:ext cx="560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 of Single- and Double-Peak Estimation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838200"/>
            <a:ext cx="296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VOCALS Cruise – 14 Nov 2001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2523" y="1295400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Profile at 11:54:22  (10 seconds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0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4114800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0"/>
            <a:ext cx="41148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828800"/>
            <a:ext cx="20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Single-Peak Method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1828800"/>
            <a:ext cx="223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Double-Peak Method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381000"/>
            <a:ext cx="560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 of Single- and Double-Peak Estimation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838200"/>
            <a:ext cx="296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VOCALS Cruise – 14 Nov 2001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2523" y="1295400"/>
            <a:ext cx="368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Profile at 11:54:35  (13 seconds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4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4114800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86000"/>
            <a:ext cx="41148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828800"/>
            <a:ext cx="20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Single-Peak Method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1828800"/>
            <a:ext cx="223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Double-Peak Method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381000"/>
            <a:ext cx="560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 of Single- and Double-Peak Estimation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838200"/>
            <a:ext cx="296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VOCALS Cruise – 14 Nov 2001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12523" y="1295400"/>
            <a:ext cx="356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Profile at 11:54:42  (7 seconds later)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17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181</Words>
  <Application>Microsoft Macintosh PowerPoint</Application>
  <PresentationFormat>On-screen Show (4:3)</PresentationFormat>
  <Paragraphs>25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Williams</dc:creator>
  <cp:lastModifiedBy>Simon de Szoeke</cp:lastModifiedBy>
  <cp:revision>4</cp:revision>
  <dcterms:created xsi:type="dcterms:W3CDTF">2006-08-16T00:00:00Z</dcterms:created>
  <dcterms:modified xsi:type="dcterms:W3CDTF">2012-09-04T20:47:00Z</dcterms:modified>
</cp:coreProperties>
</file>